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81031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091220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9498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733504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60874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0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80811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1136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9868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43099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4739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71851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18632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02670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66663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97000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3325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072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32417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415007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8982749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022733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906577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10352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56306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540687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92821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226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491036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61897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383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3211841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06709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01393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130154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362320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02397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7199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6011705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24229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609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87526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40538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51366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618261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044910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5599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48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75363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76568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85135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0874553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527175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298857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431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7991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kingdom of wild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kingdom of wildlife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he kingdom of wildlife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The kingdom of wild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7</cp:revision>
  <dcterms:created xsi:type="dcterms:W3CDTF">2024-04-10T15:26:27Z</dcterms:created>
  <dcterms:modified xsi:type="dcterms:W3CDTF">2024-06-09T14:36:39Z</dcterms:modified>
</cp:coreProperties>
</file>