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146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1465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783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3481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0716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9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222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391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865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745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87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35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33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2649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584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94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127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501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329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5747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527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6583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249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731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859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40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0929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410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926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693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858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0320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672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174348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83692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977873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570957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0647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4293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6626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780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8052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0534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5931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6140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658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5717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5756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3105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370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6689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84618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97460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68815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397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9207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kingdom of virus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kingdom of virus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kingdom of virus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kingdom of virus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2024-06-09T14:04:42Z</dcterms:modified>
</cp:coreProperties>
</file>