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6078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3366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396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451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1450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96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2017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4353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7699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7600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7581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6004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35973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75663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29257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26659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637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98676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53516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13546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8783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95823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1087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5008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35568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049489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3645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15428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0060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86030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44411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62434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390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736265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212887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3639833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753847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45241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74913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26327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7947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79569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66645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68173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99218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71482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451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47542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8134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2795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43010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14696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54942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99387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622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0882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The kingdom of the plant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kingdom of the plant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kingdom of the plant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The kingdom of the plant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26</cp:revision>
  <dcterms:created xsi:type="dcterms:W3CDTF">2023-03-18T17:58:05Z</dcterms:created>
  <dcterms:modified xsi:type="dcterms:W3CDTF">2024-06-09T14:39:16Z</dcterms:modified>
</cp:coreProperties>
</file>