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218598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9343310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8094475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703459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938387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189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3806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1921841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195980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047277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79560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6029038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11969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3456128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849335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40626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5411640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705121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075462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2798622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2836258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6294550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213685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169629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2467185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874060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76738541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65615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113228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040589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8729490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827933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4792527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14474386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9283435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227094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6824849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4699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3484356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947082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129339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173989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04706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8777923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7751218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02086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6267644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294209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7676675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0866109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3192573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99228359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554091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3576999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511121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7001006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The kingdom of bacteria, Realism (3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kingdom of bacteria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The kingdom of bacteria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The kingdom of bacteria, Realism (1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3</cp:revision>
  <dcterms:created xsi:type="dcterms:W3CDTF">2024-04-10T15:24:22Z</dcterms:created>
  <dcterms:modified xsi:type="dcterms:W3CDTF">2024-06-09T15:04:43Z</dcterms:modified>
</cp:coreProperties>
</file>