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357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2564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290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3878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687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7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323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395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66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395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326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79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393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4900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321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354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64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912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3877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1906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9175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4087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322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239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484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9819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5246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333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700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6912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670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0127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0703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686703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309718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8560840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2795794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99400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4351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1368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0580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5458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23328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2815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8141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14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555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15976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38263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9286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10949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10892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71155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60347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13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494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he Realms of Natur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Realms of Natur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Realms of Natur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he Realms of Natur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23</cp:revision>
  <dcterms:created xsi:type="dcterms:W3CDTF">2023-03-18T17:58:05Z</dcterms:created>
  <dcterms:modified xsi:type="dcterms:W3CDTF">2024-06-09T15:03:18Z</dcterms:modified>
</cp:coreProperties>
</file>