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1152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5412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484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4484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73031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3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4596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53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7247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80839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4057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053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1160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2860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5841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652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879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028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12121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7919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06570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7898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9613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0381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6247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13193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955451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09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2928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5848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9151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10524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7146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5097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09007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88541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485835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8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50962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5670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8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6297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3189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09216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13365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2147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4773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5897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76091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62434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06047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4035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3180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3239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6471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ingdoms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ingdoms of organism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ingdoms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Kingdoms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2024-06-09T11:00:06Z</dcterms:modified>
</cp:coreProperties>
</file>