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434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2956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178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3389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3843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0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795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128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165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75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424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6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435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821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568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0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98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067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3123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6666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9132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24535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634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402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708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318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66500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5126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540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813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060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1838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8571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246484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297254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2252129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2988031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9463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76007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9024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0014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20361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4118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9510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4112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562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2026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25491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5353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23474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3939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50195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30121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7369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683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3434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Gastropod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astropod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astropod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Gastropods, Realism (6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2024-06-09T14:22:56Z</dcterms:modified>
</cp:coreProperties>
</file>