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253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7346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103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7546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2583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2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85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809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462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714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872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249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219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0069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835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56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14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944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9052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2943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1679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6265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1658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124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534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994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860940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314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166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2256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3427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88994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9917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117048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729719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103247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077930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5998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14267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7776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3187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4731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9120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5920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5682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795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76622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3035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64855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0047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8725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04784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55719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31623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002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823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беспозвоночный, Моллюски, ракушка, Улитки и слизняки&#10;&#10;Автоматически созданное описание">
            <a:extLst>
              <a:ext uri="{FF2B5EF4-FFF2-40B4-BE49-F238E27FC236}">
                <a16:creationId xmlns:a16="http://schemas.microsoft.com/office/drawing/2014/main" id="{C66909EB-F3CA-8EE9-7A07-ADD06D5C08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F7A78647-0C60-0BEF-AC51-4D6EA4B4F9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беспозвоночный, ракушка, Моллюски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C9D90EB7-562C-3D3A-D580-3E07CADA31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9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4" name="Рисунок 3" descr="Изображение выглядит как беспозвоночный, Моллюски, ракушка, Морская улитка&#10;&#10;Автоматически созданное описание">
            <a:extLst>
              <a:ext uri="{FF2B5EF4-FFF2-40B4-BE49-F238E27FC236}">
                <a16:creationId xmlns:a16="http://schemas.microsoft.com/office/drawing/2014/main" id="{B6769CF5-6F03-5B95-CCBB-C5BEB70387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2024-06-23T12:09:58Z</dcterms:modified>
</cp:coreProperties>
</file>