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831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8807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7667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1015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35264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161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7289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2058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79862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74261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1588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5663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54133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77863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81564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417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95260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01722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50395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15725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575995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809374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65889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27681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00138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7515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98242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38361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94228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52248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171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30400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705457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52310171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4025917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63147564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735462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19133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45037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83446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05350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37035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90813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32833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900011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909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724606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751950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711125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04120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831312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9873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74134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42142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6860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33956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Botany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Botany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Botany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Botany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6</cp:revision>
  <dcterms:created xsi:type="dcterms:W3CDTF">2024-04-10T15:24:22Z</dcterms:created>
  <dcterms:modified xsi:type="dcterms:W3CDTF">2024-06-09T11:08:47Z</dcterms:modified>
</cp:coreProperties>
</file>