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5048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0359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68647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33621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52476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1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501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10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132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5039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8843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2117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1861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306522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4624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2806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1959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7275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40752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18152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29915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29214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7038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3941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5722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94449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133408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8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0147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6519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117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75975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70099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563719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8899873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05605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987475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740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953983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4309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375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13016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7358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48996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80752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7405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33148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846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10394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78620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52944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88534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58677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63772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680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3901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искусство, рисунок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B7E371B2-EC5E-916C-F7AB-F8DA799FCD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D5E596-9CF8-2483-7585-6AA3351BD8E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артина, искусство, Изобразительное искусство, Современн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F8EF2BA-CAFE-B4AB-704E-6FEAC6F69A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искусство, ручная работа&#10;&#10;Автоматически созданное описание">
            <a:extLst>
              <a:ext uri="{FF2B5EF4-FFF2-40B4-BE49-F238E27FC236}">
                <a16:creationId xmlns:a16="http://schemas.microsoft.com/office/drawing/2014/main" id="{0D37F4FE-86FF-B15E-96E2-C8D6756828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2024-06-23T12:33:11Z</dcterms:modified>
</cp:coreProperties>
</file>