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7258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00116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7553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42754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42778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1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8216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883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8177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5798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9250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726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3757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95241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2652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36896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2339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454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81487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2057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5414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76821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0500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1607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6126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48754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881966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973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4708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808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0653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87993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26001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294983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769868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009635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963642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44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21361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96433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7058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33509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46523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04697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03260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1367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581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3849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9873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89769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36781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5277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00177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52280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387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10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aver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aver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aver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eaver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2024-06-09T10:59:39Z</dcterms:modified>
</cp:coreProperties>
</file>