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93434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61831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4180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47271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9512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629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456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0954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03465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65561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0114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17365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0371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18548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13700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5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46847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40731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7444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69061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2728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3272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130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01893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68486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0764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720994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70169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3145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907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242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12992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56210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866163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798910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8025991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0943658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19471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54731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57552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0133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51364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30581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56443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75882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5635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77321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5762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54443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04094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29987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25947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92865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94888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0857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54195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Legume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Legume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Legume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Legume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2024-04-10T15:24:22Z</dcterms:created>
  <dcterms:modified xsi:type="dcterms:W3CDTF">2024-06-09T13:59:28Z</dcterms:modified>
</cp:coreProperties>
</file>