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6" r:id="rId5"/>
    <p:sldId id="259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86623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091876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02980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061517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486961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148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26836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70017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34078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38525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20340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66401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06291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607949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66835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01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59925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80644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369849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639570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018128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739972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59016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93586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59991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2638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1241191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60837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67494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54212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2783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704316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912568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89243555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74552650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54419238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05119160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333992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720821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571794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6323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982964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425021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487345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675490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28316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518523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492995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836993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823787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346125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73548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602826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408347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64974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60667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Biotechnology achievements and prospects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Biotechnology achievements and prospects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A31E4B-5581-C59D-FB5D-C05AF615216A}"/>
              </a:ext>
            </a:extLst>
          </p:cNvPr>
          <p:cNvSpPr txBox="1">
            <a:spLocks/>
          </p:cNvSpPr>
          <p:nvPr/>
        </p:nvSpPr>
        <p:spPr>
          <a:xfrm>
            <a:off x="6503859" y="509470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B986-8952-FAEC-4F23-431145101D13}"/>
              </a:ext>
            </a:extLst>
          </p:cNvPr>
          <p:cNvSpPr txBox="1"/>
          <p:nvPr/>
        </p:nvSpPr>
        <p:spPr>
          <a:xfrm>
            <a:off x="6820250" y="1515745"/>
            <a:ext cx="5104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Biotechnology achievements and prospect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277" b="18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20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Biotechnology achievements and prospect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6</cp:revision>
  <dcterms:created xsi:type="dcterms:W3CDTF">2024-04-10T15:23:40Z</dcterms:created>
  <dcterms:modified xsi:type="dcterms:W3CDTF">2024-06-09T11:18:48Z</dcterms:modified>
</cp:coreProperties>
</file>