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6" r:id="rId5"/>
    <p:sldId id="259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16333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725046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58147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762259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658030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663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4466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9035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65041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80206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10980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6527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41279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899418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1600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1851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53605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51776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635147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867885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939717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218314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51107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81414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64669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3281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2211661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61490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48273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97189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15284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619793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378799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96859311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65570560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87531964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58056884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218712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427093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748045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08706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634806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225375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050147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626517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25098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775474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496497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145107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777180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635009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084247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710721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865694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26770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30999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Biotechnology achievements and development prospects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Biotechnology achievements and development prospects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A31E4B-5581-C59D-FB5D-C05AF615216A}"/>
              </a:ext>
            </a:extLst>
          </p:cNvPr>
          <p:cNvSpPr txBox="1">
            <a:spLocks/>
          </p:cNvSpPr>
          <p:nvPr/>
        </p:nvSpPr>
        <p:spPr>
          <a:xfrm>
            <a:off x="6503859" y="509470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B986-8952-FAEC-4F23-431145101D13}"/>
              </a:ext>
            </a:extLst>
          </p:cNvPr>
          <p:cNvSpPr txBox="1"/>
          <p:nvPr/>
        </p:nvSpPr>
        <p:spPr>
          <a:xfrm>
            <a:off x="6820250" y="1515745"/>
            <a:ext cx="5104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Biotechnology achievements and development prospect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277" b="18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20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Biotechnology achievements and development prospect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6</cp:revision>
  <dcterms:created xsi:type="dcterms:W3CDTF">2024-04-10T15:23:40Z</dcterms:created>
  <dcterms:modified xsi:type="dcterms:W3CDTF">2024-06-09T11:18:32Z</dcterms:modified>
</cp:coreProperties>
</file>