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072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1236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51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770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9379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6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89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790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043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43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397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70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27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1929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329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12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88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155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209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4417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132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520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754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989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571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854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7123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244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613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24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2824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1819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189422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488325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706866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298258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8926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484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6491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6752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0897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936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6330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70138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0244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599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7839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1981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8642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6152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1771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3312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853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214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2256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Biotechnology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Biotechnolog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Biotechnolog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Biotechnology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28</cp:revision>
  <dcterms:created xsi:type="dcterms:W3CDTF">2023-03-18T17:58:05Z</dcterms:created>
  <dcterms:modified xsi:type="dcterms:W3CDTF">2024-06-09T13:44:34Z</dcterms:modified>
</cp:coreProperties>
</file>