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9820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01649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0960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26786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96585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5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3271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0458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5272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585191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97303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9701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8183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52712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7704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3571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627701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40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42024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42533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25127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97331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6838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44189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784265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76490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95991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748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2393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8647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5598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60287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83331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264084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548863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07475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543872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5890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39942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44193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8613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99174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32771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18590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65138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672687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69404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3357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12937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58078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29900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260549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1672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37013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7450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824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synthesi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synthesi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osynthesi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Biosynthesi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2024-06-09T14:03:06Z</dcterms:modified>
</cp:coreProperties>
</file>