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61645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71109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57833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46143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84142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583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1969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26319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58224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83145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54838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01495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31708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75920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49114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3728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371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51512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72406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51036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81457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36091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99228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139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8470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54224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083338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23143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26448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76282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45486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99505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09991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366569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05386682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94861569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144703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47065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53323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37030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4645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70155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78541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23698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08022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7957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05532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7515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18298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71309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56614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77572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23464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15391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295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3003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Biosphere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Biosphere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Biosphere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Biosphere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2024-04-10T15:24:22Z</dcterms:created>
  <dcterms:modified xsi:type="dcterms:W3CDTF">2024-06-09T13:47:28Z</dcterms:modified>
</cp:coreProperties>
</file>