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00825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28046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71763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76492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98489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10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210449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5826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7701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38365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20473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6976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61717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90059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68302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57373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19421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0447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09730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30338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903024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351956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23308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31549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644000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22359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627866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7060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55134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54300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370219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245993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291239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041756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8690053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2947931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2921547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3967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273283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524762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7636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054388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482135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747609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741595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492066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097825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0579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401046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924169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825942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390148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097414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131240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1527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77152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rgbClr val="262626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rgbClr val="262626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Biology at school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62626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rgbClr val="262626"/>
              </a:solidFill>
            </a:endParaRPr>
          </a:p>
        </p:txBody>
      </p:sp>
      <p:pic>
        <p:nvPicPr>
          <p:cNvPr id="3" name="Рисунок 2" descr="Biology at school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ology at school, Realism (3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Biology at school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9</cp:revision>
  <dcterms:created xsi:type="dcterms:W3CDTF">2024-04-10T15:26:27Z</dcterms:created>
  <dcterms:modified xsi:type="dcterms:W3CDTF">2024-06-09T11:40:10Z</dcterms:modified>
</cp:coreProperties>
</file>