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454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888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69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897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3472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1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10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497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0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728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104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207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719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5878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841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09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225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784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3689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3800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6799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161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590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565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404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87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2679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362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9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7186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203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843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41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3994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87483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141020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922541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6068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7699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62490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40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37761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521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2868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0081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30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6382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817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31704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723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283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517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337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9114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14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605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iology in my lif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in my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in my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iology in my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2024-06-09T14:04:47Z</dcterms:modified>
</cp:coreProperties>
</file>