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906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80141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1617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79254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12199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1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9572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938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2211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11560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32150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7248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6781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32972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4907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6300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9314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161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10353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95361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62010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27280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4627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3095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1993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09078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515675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289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4989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9577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6996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47623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14345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578856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300647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5790847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3009367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5444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30923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77772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4344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91052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21748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90378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017837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19690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64690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784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20897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47761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60328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027951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203931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51071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6009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9921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Biology of development and reproduction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Biology of development and reproduction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ology of development and reproduction, Realism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iology of development and reproduction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13</cp:revision>
  <dcterms:created xsi:type="dcterms:W3CDTF">2024-04-10T15:26:27Z</dcterms:created>
  <dcterms:modified xsi:type="dcterms:W3CDTF">2024-06-09T11:01:30Z</dcterms:modified>
</cp:coreProperties>
</file>