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975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7476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453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039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7694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9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8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207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010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051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314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3412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410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0503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503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561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5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452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9578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4939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213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017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342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04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067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6424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79154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005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9062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2968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3053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050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9944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458392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333829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608773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545614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4736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8526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7570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767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2323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85721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75813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06080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76378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666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76458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437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0005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8375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7078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44833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9139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019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652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Biology of bird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Biology of bird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Biology of bird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Biology of bird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2024-06-09T14:10:32Z</dcterms:modified>
</cp:coreProperties>
</file>