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557606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2742484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963855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9513225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0884214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305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545536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03400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868029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030995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476459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442404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416880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3918078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453544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421583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372541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51086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0568075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5352580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3625967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4366626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543069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293570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275799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4134713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41153166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70937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615271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369342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872875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2088235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4020787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15436811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08493163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38068355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92509966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806495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8144324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3649922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966982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3337184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0682521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6523695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8242540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4357520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3104589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29801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7689350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1471452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6475886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5287641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1535333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2402458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929063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42521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jp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iology about wildlife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iology about wildlife, Realism (2)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iology about wildlife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Biology about wildlife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7</cp:revision>
  <dcterms:created xsi:type="dcterms:W3CDTF">2024-04-10T15:26:27Z</dcterms:created>
  <dcterms:modified xsi:type="dcterms:W3CDTF">2024-06-09T14:36:43Z</dcterms:modified>
</cp:coreProperties>
</file>