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08750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75460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01436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42126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03007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0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089111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0932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3580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516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0149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992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1018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71910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05255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0962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8295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0774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9390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81130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05758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27354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011897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66585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645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20062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995797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5324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778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51223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9542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87767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72868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431308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142155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276654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656219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8048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40771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137969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4772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39984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78210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24354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31580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16216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845400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3596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106313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04984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30753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55394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23951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28147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1162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9715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Cell Biology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Cell Biolog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ell Biology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ell Biolog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2024-06-09T11:40:14Z</dcterms:modified>
</cp:coreProperties>
</file>