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0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2955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42207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52926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2125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1595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6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06320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94463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8387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98255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8619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315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57873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54850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7027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1617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2380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88807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57185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22686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3149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02136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9633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0022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08433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4111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678902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1766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89889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642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049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01474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96311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1624689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595471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567573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836963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96685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322049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125803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0304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98625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677730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556380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519203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5556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10358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700576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02049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62042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09458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436279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80163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711140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5667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540098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Biology and Health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iology and Health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iology and Health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Biology and Health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11</cp:revision>
  <dcterms:created xsi:type="dcterms:W3CDTF">2024-04-10T15:23:40Z</dcterms:created>
  <dcterms:modified xsi:type="dcterms:W3CDTF">2024-06-09T10:36:52Z</dcterms:modified>
</cp:coreProperties>
</file>