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9965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85329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15206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35354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1946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39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7590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065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5881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9622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63699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6153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1957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05617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8235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810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926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02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06445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52904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0710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65748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7280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6313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0916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24877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799503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928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6561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1017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44304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90176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257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772383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613288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057768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790641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5139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17876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9781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9049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57261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39094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06062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1653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42197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64257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4555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11575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61242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59976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94241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23934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01934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3894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060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logy evolu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logy evolution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logy evolu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Biology evolu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2024-06-09T13:49:06Z</dcterms:modified>
</cp:coreProperties>
</file>