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17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3032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93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967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4116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2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356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134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792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940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890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643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031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4126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040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389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665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2002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41472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2282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7549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6089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243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4545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314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042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92158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2810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531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49729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739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7528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76144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438214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28689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928974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717965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80930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8405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01481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795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704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06495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5448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44605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3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4687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99645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40215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4156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58343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79937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38618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53316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0802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185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iology is a scienc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iology is a scienc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iology is a scienc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iology is a scienc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2024-06-09T11:20:06Z</dcterms:modified>
</cp:coreProperties>
</file>