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38000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84774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51018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937582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81943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503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12586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04751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43428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83909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11634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41721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54144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69382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24690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4608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11166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25193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919086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36624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167037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369707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32379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5300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69777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19231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7582263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51502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18145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31630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87171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47312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765486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53651873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98062315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33212048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29583160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685871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808117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339947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06001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131870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84457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47134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545574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2185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399155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42986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031952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56160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780775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192201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852916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135026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18025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17633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Biological and social in man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Biological and social in man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Biological and social in man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Biological and social in man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6</cp:revision>
  <dcterms:created xsi:type="dcterms:W3CDTF">2024-04-10T15:24:22Z</dcterms:created>
  <dcterms:modified xsi:type="dcterms:W3CDTF">2024-06-09T11:08:54Z</dcterms:modified>
</cp:coreProperties>
</file>