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501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1111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7020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9477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393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34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0570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28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0281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2740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1163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5816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001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73410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9212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9917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2465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8096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30213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10525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6160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5857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8124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7456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59759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526273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00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5889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6983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2709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22219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55252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78506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6172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858095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71420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6809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5841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0113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141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20206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76607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9499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63876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41883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90484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09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48825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42659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5404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2437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32994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0728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7948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550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Biological syste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Biological syste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logical system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iological syste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2024-06-09T15:10:55Z</dcterms:modified>
</cp:coreProperties>
</file>