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1344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51489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392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28153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0785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7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6042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67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4378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1935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6317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350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872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06175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877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958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8111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279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0585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9309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13539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484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4364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2024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7759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19310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005533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246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2273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0420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8586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73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74965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426749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0560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86989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639972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828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2399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51578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359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96005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3980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4479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6522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0046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81318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943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08009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6862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3054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49657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6332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3746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171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718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дерево, карти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6EBF2EF-B348-4DAC-0062-33E1477DB4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дерево, пейзаж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81FF3D1-E805-A393-0236-5CD97C9C39F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рисунок,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2BC8DF68-AA2C-EB9A-30EA-D9B48CF86C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небо, на открытом воздухе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1BC674F2-4AFC-E264-CB21-3199749C4B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2024-06-24T19:06:43Z</dcterms:modified>
</cp:coreProperties>
</file>