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966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4553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3564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2967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39349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1915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45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3905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8818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344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448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5016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64951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0951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222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1410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41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190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3006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54775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5214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0227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7128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8407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51402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70632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92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2375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690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1890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029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341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14534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73496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49584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07392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656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06586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4838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54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5840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0839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15055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8704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23124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5630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346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74132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28255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70005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94525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4362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23074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1861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693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ical evolu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ical evolution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ical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iological evolu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2024-06-09T14:03:11Z</dcterms:modified>
</cp:coreProperties>
</file>