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55451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0028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080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12898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5437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6967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1338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2540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8782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9469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19133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9496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59122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0641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945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64184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17233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94122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81567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86348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00918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38043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4030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30941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411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163773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860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82173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52262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96535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58237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27271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159569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064264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6583472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6359709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44345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62483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02899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1248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72044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86927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67013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10143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077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64522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71840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23179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43553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58573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53892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75581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29197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883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84409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Biogeocenosi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Biogeocenosi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Biogeocenosi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Biogeocenosi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2024-04-10T15:24:22Z</dcterms:created>
  <dcterms:modified xsi:type="dcterms:W3CDTF">2024-06-09T13:47:32Z</dcterms:modified>
</cp:coreProperties>
</file>