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8006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2909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5122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5714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53651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6960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914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7135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3454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7351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6560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1350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7068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6843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842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9158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38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1219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8882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5246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757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105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1461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8434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93167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336652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68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8888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677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1163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5166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875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629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46603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50053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778262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304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4966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9390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88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8089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41640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635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85408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08803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48294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656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1250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74678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39514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19774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9681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6308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907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89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geocenosis ecosyste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geocenosis ecosystem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geocenosis ecosyste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iogeocenosis ecosyste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2024-06-09T11:38:41Z</dcterms:modified>
</cp:coreProperties>
</file>