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9556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23766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2761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00994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506005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4931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13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5571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8407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7385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2103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300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58588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6483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6027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2490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0054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0850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08520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16762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61737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8841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92374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8427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29432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611874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98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3277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27075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0315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19742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38373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802861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184996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2842475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948419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612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90747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74502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649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02157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95364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26335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866499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24972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04928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4267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248296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15129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71367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682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97932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05497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424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836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Biogenetic law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Biogenetic law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ogenetic law, Realism (1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iogenetic law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2024-06-09T15:10:48Z</dcterms:modified>
</cp:coreProperties>
</file>