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901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6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1948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3724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3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188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601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52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465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992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129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573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694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661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5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407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913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4234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5806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5581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3817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198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185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174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680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1513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717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547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8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4667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5855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0844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324790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78152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62299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312551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599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36121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21904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60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7924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0947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766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5099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53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059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5490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141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3063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1032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23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91908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4380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598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101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Stray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tray animal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tray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Stray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2024-06-09T14:05:51Z</dcterms:modified>
</cp:coreProperties>
</file>