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973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5169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746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4135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7323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3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44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658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010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951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154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473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859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5652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53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28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160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587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42355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8875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9361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3535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170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214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009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92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19881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2896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107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544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06328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2518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28818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868676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971461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440622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175786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6469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87494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09517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9929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0196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0513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51462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27312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006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3327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71678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3008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96238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40730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57264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91478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73210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018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1481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Invertebrat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vertebrate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vertebrat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Invertebrat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2024-06-09T14:12:42Z</dcterms:modified>
</cp:coreProperties>
</file>