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4633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6300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519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1770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0885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68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16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576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15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8849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117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099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6762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8402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164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0101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650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260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0660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4012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2418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43457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755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1701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0964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6835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5232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6815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9527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4803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05732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70572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54927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448784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661485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9507770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0381614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9088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69208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74305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252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77891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18230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25181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14768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2937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681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48133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82784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94754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23093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7821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65928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62542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287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4829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Invertebrates animal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Invertebrates animal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Invertebrates animal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Invertebrates animal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27</cp:revision>
  <dcterms:created xsi:type="dcterms:W3CDTF">2023-03-18T17:58:05Z</dcterms:created>
  <dcterms:modified xsi:type="dcterms:W3CDTF">2024-06-09T14:09:05Z</dcterms:modified>
</cp:coreProperties>
</file>