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7435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04710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1743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1317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34244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0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9426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638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5147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7282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0316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0976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3098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80207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0965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6331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4146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3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42050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3572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84269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23676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1766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3795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66719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81333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40252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208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4038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0183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67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56133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72087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763969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800089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804289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22789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2279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71316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59167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6982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38421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03547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5235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47653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8324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88042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4308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2075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49982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17338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96743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9995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9271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216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1739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bi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bie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bi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Rabi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2024-06-09T11:38:44Z</dcterms:modified>
</cp:coreProperties>
</file>