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857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8300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531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3825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927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3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731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365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7096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823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5364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982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442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9174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26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32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690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548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2320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6219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9249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9866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55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237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273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2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2788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215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75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783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618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6635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24766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956655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03135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269135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785775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58541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52560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1271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1698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10718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100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4488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6890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112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8713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1717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9408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69816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42759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96023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09617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20869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8108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01.07.2024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591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риф, Организм, Морские беспозвоночные, Биология океана&#10;&#10;Автоматически созданное описание">
            <a:extLst>
              <a:ext uri="{FF2B5EF4-FFF2-40B4-BE49-F238E27FC236}">
                <a16:creationId xmlns:a16="http://schemas.microsoft.com/office/drawing/2014/main" id="{34343F2C-4689-72EB-0FF5-D134025E3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Организм, коралл, подводный, Коралловый риф&#10;&#10;Автоматически созданное описание">
            <a:extLst>
              <a:ext uri="{FF2B5EF4-FFF2-40B4-BE49-F238E27FC236}">
                <a16:creationId xmlns:a16="http://schemas.microsoft.com/office/drawing/2014/main" id="{D0B88EBA-06CB-E13A-C9B0-FD5B907FF3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8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Организм, коралл, Коралловый риф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3D3903F3-0C4C-CEE6-96AB-2A454636B5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Изображение выглядит как риф, цветок, вода, аквариум&#10;&#10;Автоматически созданное описание">
            <a:extLst>
              <a:ext uri="{FF2B5EF4-FFF2-40B4-BE49-F238E27FC236}">
                <a16:creationId xmlns:a16="http://schemas.microsoft.com/office/drawing/2014/main" id="{84ECCBBE-76A7-4525-AE3A-02374B4546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2024-04-10T15:23:40Z</dcterms:created>
  <dcterms:modified xsi:type="dcterms:W3CDTF">2024-06-30T21:11:21Z</dcterms:modified>
</cp:coreProperties>
</file>