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5395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4265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0011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5609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2202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6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8852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36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5182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8838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2891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2904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9394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3672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632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3357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873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69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347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282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48716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75336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3487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8825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353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96856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47565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690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0470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4364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3634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84048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17737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862805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9478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43541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23171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15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0882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0676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906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3292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6887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92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6495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3714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80624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08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38999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27367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7807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56246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573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750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39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806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ke care of na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ke care of nature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ke care of na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ake care of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2024-06-09T14:36:52Z</dcterms:modified>
</cp:coreProperties>
</file>