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7275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00896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9381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9641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87318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1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76622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6837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6952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426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7474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2049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6247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32323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93672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60422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0885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392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88335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59590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66652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94359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2019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9368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0939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96963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922778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09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5621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0010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44489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92129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38973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615797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58048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993294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732132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7735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91000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6886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0602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419009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50391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389245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2580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42175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16250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0416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089056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1299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23042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29909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985475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958067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9678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680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lar bear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lar bears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lar bear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Polar bear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2024-06-09T10:56:14Z</dcterms:modified>
</cp:coreProperties>
</file>