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5476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2893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3953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9419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88487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14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612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8755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983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6129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0578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808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056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14609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0134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8639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891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451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2470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81757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366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58000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5923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0347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9843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02522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84134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9939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05520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42886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55787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76296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26557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441697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84270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2517648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3271946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85311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22672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46580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5662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27072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37119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6832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73804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54430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952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20356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30466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37659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00621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22261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30349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93049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400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97399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Squirrel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Squirrel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Squirrel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Squirrel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28</cp:revision>
  <dcterms:created xsi:type="dcterms:W3CDTF">2023-03-18T17:58:05Z</dcterms:created>
  <dcterms:modified xsi:type="dcterms:W3CDTF">2024-06-09T13:44:38Z</dcterms:modified>
</cp:coreProperties>
</file>