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454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574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846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995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304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9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190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803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795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886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863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719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521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5510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785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33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22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7950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0350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192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1895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540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681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743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36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029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57767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01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3491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408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665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88337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9683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42136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82326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95570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12452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3673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605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186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154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3305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98067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7757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06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74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778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5196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851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865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71125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61492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3584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0381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23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856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acteria in human lif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acteria in human 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acteria in human 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acteria in human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2024-06-09T13:59:33Z</dcterms:modified>
</cp:coreProperties>
</file>