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656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0387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110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4508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3639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6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43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726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56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116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74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1875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98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8550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707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094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15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470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2357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6984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3223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9077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722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75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3822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31385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3733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665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9544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62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714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6991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9185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022609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658467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594542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0594610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8701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56486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70638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8619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56194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9252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93593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65867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929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2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29326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35475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76282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80049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89440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56223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02129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6559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04254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Bacteria in nature and human lif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Bacteria in nature and human lif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Bacteria in nature and human lif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Bacteria in nature and human lif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23</cp:revision>
  <dcterms:created xsi:type="dcterms:W3CDTF">2023-03-18T17:58:05Z</dcterms:created>
  <dcterms:modified xsi:type="dcterms:W3CDTF">2024-06-09T15:03:22Z</dcterms:modified>
</cp:coreProperties>
</file>