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986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0703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98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0116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4670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22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466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410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483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638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95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397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2848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7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57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135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628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9410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1947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8313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9081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6110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097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0597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355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3013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417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26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21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53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84843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9827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774840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925593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081169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770917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4703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2243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0252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500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95872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94059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6308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118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1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3968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30970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97655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80284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5652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3250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7190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32696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934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596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acteria and viruse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acteria and virus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acteria and virus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acteria and virus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2024-06-09T14:04:51Z</dcterms:modified>
</cp:coreProperties>
</file>