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6969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1240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1342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2125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5887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107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26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0937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504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3867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6570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804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30242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3171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5897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64288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254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095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219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9258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02106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29056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1555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1881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2024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95047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4833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95116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60379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71254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15153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85951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35474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8247683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0783839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77077322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432666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79651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86454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040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0612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69675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17321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97412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41130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73359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9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02249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75217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13707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85717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05792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3031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90614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683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9077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Atom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Atom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Atom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Atom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28</cp:revision>
  <dcterms:created xsi:type="dcterms:W3CDTF">2023-03-18T17:58:05Z</dcterms:created>
  <dcterms:modified xsi:type="dcterms:W3CDTF">2024-06-09T13:44:43Z</dcterms:modified>
</cp:coreProperties>
</file>