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3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28733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87173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489674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486448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094985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05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97974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4880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22247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609271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545173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43457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493232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971516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67879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94263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94956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802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669711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855097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400438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86670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552682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913548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842098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8898879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99874694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2074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688380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864476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240015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965153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82257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2651501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972292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118151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3293259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9621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71619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79506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1272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428727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512690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06459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37757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906508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707541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5302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448493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118374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972707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431421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343123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013967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8445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84" Type="http://schemas.openxmlformats.org/officeDocument/2006/relationships/slideLayout" Target="../slideLayouts/slideLayout95.xml"/><Relationship Id="rId89" Type="http://schemas.openxmlformats.org/officeDocument/2006/relationships/image" Target="../media/image1.png"/><Relationship Id="rId1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85.xml"/><Relationship Id="rId79" Type="http://schemas.openxmlformats.org/officeDocument/2006/relationships/slideLayout" Target="../slideLayouts/slideLayout90.xml"/><Relationship Id="rId5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7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80" Type="http://schemas.openxmlformats.org/officeDocument/2006/relationships/slideLayout" Target="../slideLayouts/slideLayout91.xml"/><Relationship Id="rId85" Type="http://schemas.openxmlformats.org/officeDocument/2006/relationships/slideLayout" Target="../slideLayouts/slideLayout96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83" Type="http://schemas.openxmlformats.org/officeDocument/2006/relationships/slideLayout" Target="../slideLayouts/slideLayout94.xml"/><Relationship Id="rId88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81" Type="http://schemas.openxmlformats.org/officeDocument/2006/relationships/slideLayout" Target="../slideLayouts/slideLayout92.xml"/><Relationship Id="rId86" Type="http://schemas.openxmlformats.org/officeDocument/2006/relationships/slideLayout" Target="../slideLayouts/slideLayout97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35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66" Type="http://schemas.openxmlformats.org/officeDocument/2006/relationships/slideLayout" Target="../slideLayouts/slideLayout77.xml"/><Relationship Id="rId87" Type="http://schemas.openxmlformats.org/officeDocument/2006/relationships/slideLayout" Target="../slideLayouts/slideLayout98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slideLayout" Target="../slideLayouts/slideLayout147.xml"/><Relationship Id="rId39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42.xml"/><Relationship Id="rId34" Type="http://schemas.openxmlformats.org/officeDocument/2006/relationships/slideLayout" Target="../slideLayouts/slideLayout155.xml"/><Relationship Id="rId42" Type="http://schemas.openxmlformats.org/officeDocument/2006/relationships/slideLayout" Target="../slideLayouts/slideLayout163.xml"/><Relationship Id="rId47" Type="http://schemas.openxmlformats.org/officeDocument/2006/relationships/slideLayout" Target="../slideLayouts/slideLayout168.xml"/><Relationship Id="rId50" Type="http://schemas.openxmlformats.org/officeDocument/2006/relationships/slideLayout" Target="../slideLayouts/slideLayout171.xml"/><Relationship Id="rId55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9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32" Type="http://schemas.openxmlformats.org/officeDocument/2006/relationships/slideLayout" Target="../slideLayouts/slideLayout153.xml"/><Relationship Id="rId37" Type="http://schemas.openxmlformats.org/officeDocument/2006/relationships/slideLayout" Target="../slideLayouts/slideLayout158.xml"/><Relationship Id="rId40" Type="http://schemas.openxmlformats.org/officeDocument/2006/relationships/slideLayout" Target="../slideLayouts/slideLayout161.xml"/><Relationship Id="rId45" Type="http://schemas.openxmlformats.org/officeDocument/2006/relationships/slideLayout" Target="../slideLayouts/slideLayout166.xml"/><Relationship Id="rId53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31" Type="http://schemas.openxmlformats.org/officeDocument/2006/relationships/slideLayout" Target="../slideLayouts/slideLayout152.xml"/><Relationship Id="rId44" Type="http://schemas.openxmlformats.org/officeDocument/2006/relationships/slideLayout" Target="../slideLayouts/slideLayout165.xml"/><Relationship Id="rId52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Relationship Id="rId27" Type="http://schemas.openxmlformats.org/officeDocument/2006/relationships/slideLayout" Target="../slideLayouts/slideLayout148.xml"/><Relationship Id="rId30" Type="http://schemas.openxmlformats.org/officeDocument/2006/relationships/slideLayout" Target="../slideLayouts/slideLayout151.xml"/><Relationship Id="rId35" Type="http://schemas.openxmlformats.org/officeDocument/2006/relationships/slideLayout" Target="../slideLayouts/slideLayout156.xml"/><Relationship Id="rId43" Type="http://schemas.openxmlformats.org/officeDocument/2006/relationships/slideLayout" Target="../slideLayouts/slideLayout164.xml"/><Relationship Id="rId48" Type="http://schemas.openxmlformats.org/officeDocument/2006/relationships/slideLayout" Target="../slideLayouts/slideLayout169.xml"/><Relationship Id="rId56" Type="http://schemas.openxmlformats.org/officeDocument/2006/relationships/theme" Target="../theme/theme4.xml"/><Relationship Id="rId8" Type="http://schemas.openxmlformats.org/officeDocument/2006/relationships/slideLayout" Target="../slideLayouts/slideLayout129.xml"/><Relationship Id="rId51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33" Type="http://schemas.openxmlformats.org/officeDocument/2006/relationships/slideLayout" Target="../slideLayouts/slideLayout154.xml"/><Relationship Id="rId38" Type="http://schemas.openxmlformats.org/officeDocument/2006/relationships/slideLayout" Target="../slideLayouts/slideLayout159.xml"/><Relationship Id="rId4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41.xml"/><Relationship Id="rId41" Type="http://schemas.openxmlformats.org/officeDocument/2006/relationships/slideLayout" Target="../slideLayouts/slideLayout162.xml"/><Relationship Id="rId54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28" Type="http://schemas.openxmlformats.org/officeDocument/2006/relationships/slideLayout" Target="../slideLayouts/slideLayout149.xml"/><Relationship Id="rId36" Type="http://schemas.openxmlformats.org/officeDocument/2006/relationships/slideLayout" Target="../slideLayouts/slideLayout157.xml"/><Relationship Id="rId49" Type="http://schemas.openxmlformats.org/officeDocument/2006/relationships/slideLayout" Target="../slideLayouts/slideLayout1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24.06.2024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74234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7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8" name="Рисунок 7" descr="Изображение выглядит как пузырь, Пузырь из жидкости, сфера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0214E5FB-B631-56FD-1516-A8233F2BBA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Красочность, сфера, пузырь&#10;&#10;Автоматически созданное описание">
            <a:extLst>
              <a:ext uri="{FF2B5EF4-FFF2-40B4-BE49-F238E27FC236}">
                <a16:creationId xmlns:a16="http://schemas.microsoft.com/office/drawing/2014/main" id="{010D8C04-894C-1483-59F4-0EFE55037A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Фиолетовый, Пурпурный цвет, риф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71A45069-DA24-4372-599C-6E9720C261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Изображение выглядит как пузырь, Пузырь из жидкости, сфера, жидкость&#10;&#10;Автоматически созданное описание">
            <a:extLst>
              <a:ext uri="{FF2B5EF4-FFF2-40B4-BE49-F238E27FC236}">
                <a16:creationId xmlns:a16="http://schemas.microsoft.com/office/drawing/2014/main" id="{0CC33D2D-9C20-5F8E-110E-012A9B9C12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r="108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14</cp:revision>
  <dcterms:created xsi:type="dcterms:W3CDTF">2024-04-10T15:26:27Z</dcterms:created>
  <dcterms:modified xsi:type="dcterms:W3CDTF">2024-06-24T18:17:37Z</dcterms:modified>
</cp:coreProperties>
</file>