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0604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26883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37232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9843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62083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8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347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13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597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0192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0949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4077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2836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9935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7309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470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32074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913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34852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44373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3211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98199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4693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7915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4898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93065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964862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550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0265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7171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8073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45559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50002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871762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5529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5195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410509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4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78548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12806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40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29995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71301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8096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79197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3685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79800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9148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72904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2490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57580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49848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9632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83552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41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89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Archean Era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Archean Era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Archean Er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Archean Er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2024-06-09T11:38:53Z</dcterms:modified>
</cp:coreProperties>
</file>