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231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6243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62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11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246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3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97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97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399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923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600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9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760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618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2443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753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02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509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5297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5847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9772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674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828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322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531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2343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5586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016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258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10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959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881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668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206659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90610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00303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107704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350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182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901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548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439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770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4445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079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824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606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823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9222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893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237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8601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8164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975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80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254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abita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bita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abita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Habita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2024-06-09T11:28:44Z</dcterms:modified>
</cp:coreProperties>
</file>