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2369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10169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7458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86673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27148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2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1980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54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2036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437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1704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9891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8963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52273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7427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83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1097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11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90339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05122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44399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77991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200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5378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9554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29311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291676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145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9131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434266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9040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43594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26152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026653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548892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5969838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491901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482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23254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21446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2292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07979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55171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97699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17731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75513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70801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6915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00389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36135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1642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44967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83995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46429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9150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6594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8" name="Рисунок 7" descr="Изображение выглядит как снимок экрана, Фрактальные картинки, свет&#10;&#10;Автоматически созданное описание">
            <a:extLst>
              <a:ext uri="{FF2B5EF4-FFF2-40B4-BE49-F238E27FC236}">
                <a16:creationId xmlns:a16="http://schemas.microsoft.com/office/drawing/2014/main" id="{D727302D-6EF2-0A02-CACC-2E2C1388E4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едицинская визуализация, орган, рентгеновская пленка&#10;&#10;Автоматически созданное описание">
            <a:extLst>
              <a:ext uri="{FF2B5EF4-FFF2-40B4-BE49-F238E27FC236}">
                <a16:creationId xmlns:a16="http://schemas.microsoft.com/office/drawing/2014/main" id="{F98BE482-DE98-A8F3-A5E9-8FCDA0FD9F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r="197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человек, запястье, одежда, палец&#10;&#10;Автоматически созданное описание">
            <a:extLst>
              <a:ext uri="{FF2B5EF4-FFF2-40B4-BE49-F238E27FC236}">
                <a16:creationId xmlns:a16="http://schemas.microsoft.com/office/drawing/2014/main" id="{EC83EA72-8F13-BB57-3083-9E1DB5AC92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r="187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снимок экрана, Фрактальные картинки, свет&#10;&#10;Автоматически созданное описание">
            <a:extLst>
              <a:ext uri="{FF2B5EF4-FFF2-40B4-BE49-F238E27FC236}">
                <a16:creationId xmlns:a16="http://schemas.microsoft.com/office/drawing/2014/main" id="{C0C1F038-4AE2-4BF3-6C90-36DA896E7D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14</cp:revision>
  <dcterms:created xsi:type="dcterms:W3CDTF">2024-04-10T15:26:27Z</dcterms:created>
  <dcterms:modified xsi:type="dcterms:W3CDTF">2024-06-28T21:20:36Z</dcterms:modified>
</cp:coreProperties>
</file>