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202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8622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6772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2140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6445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7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054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081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425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36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62382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686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92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7314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9550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23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324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59914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9969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641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7151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4844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606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00270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53211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088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834354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0274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3885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239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644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11279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13259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787660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475380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749543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374158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5752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74421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40176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576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79355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65081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09825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23021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040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66106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70645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38087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20104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42805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51905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10640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7294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569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4775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Orang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Orang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Orang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Orang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2024-06-09T10:36:54Z</dcterms:modified>
</cp:coreProperties>
</file>